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6858000" cy="9906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3" d="100"/>
          <a:sy n="53" d="100"/>
        </p:scale>
        <p:origin x="1200" y="2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6486F5-BF89-D59F-4DA9-18C605A5E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4B46B-7511-4463-EDFE-8113F84A5C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1A6AC-FCB9-4F80-BD7E-A280271E2B7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CB2D8-96C6-1BA9-1950-EF88EC859E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A672F-2067-AB12-B5A7-87D4FF2CD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A3D4B-5D9F-4BE7-AE9D-1FFD4AED7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8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837C-91D5-4360-9CB8-3416116DAA9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1243013"/>
            <a:ext cx="23241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13"/>
            <a:ext cx="5486400" cy="39163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0FC2-0CE1-46DF-9ACE-8C35259C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111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6314-ABE9-44C0-A818-4830A893D786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043B-2D51-4022-AFC6-900CA0C7B81B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B425-B29E-4DB7-A9C6-0F8EB7858C52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868-AF21-4C8A-B5FB-EA09629AF220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6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5FCF5-75DE-47F8-84D5-4A8069481D11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F8D8-4473-44B6-99A6-99CA5A273738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412A-8285-4A49-A23C-664CDFE4C26D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4AB8-C0BD-4310-A78F-CE863877476B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0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67BB-A2DB-49DA-83E2-88AA8F77BE30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7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E3F-8F7C-4F70-BD8B-8741CE578121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E25D7-3B43-454E-BD89-FEFF45EFDF96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552F1-9A4D-4633-9020-FAE7868F8F14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CC510-C7AD-463F-AAEA-F512077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7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91D3-CA1B-BF06-5C32-D5B8F65C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04A4C0-41CF-4A41-4800-62BE43049509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4A6DE-C730-53CF-8C9B-B7F0832353C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B9B8E3-8260-6A07-68D3-0AE533F31A4A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1214D6-1CE2-319C-9540-71FA3C23ED6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398E3-26B0-4EFE-A64F-328078627A4B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8A8E9E-A169-8297-A338-39C6DE9B0F0C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D05F3B-32F3-5934-C38A-202A1719A2A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0C9C2-42A7-FEF6-B03E-0547E22DE24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7F2D9A-67E8-02EF-0876-43AE6A0DE714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ဦးဥက္ကကျော်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၉/မဟမ(နိုင်)၀၇၄၀၁၄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86643-07A0-B240-D648-F8D16E478060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ဦးကျော်ဇင်ထွန်း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၅/စကန(နိုင်)၃၄၆၂၅၅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72AFD-0A80-3EAE-D3B3-9466CB56E3D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ဒေါ်စုလတ်ဝေ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၉/မဟမ(နိုင်)၀၆၁၇၁၇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07395-C06D-4754-DF2C-079827E19370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ဦးချမ်းအေးဝင်း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၅/စကန(နိုင်)၂၇၀၉၂၃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B97E29-D3C2-14FB-C9EB-0E249B0D1AC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ဦးအောင်မျိုးထက်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၅/ရဘန(နိုင်)၁၅၀၉၂၁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0355C8-E31C-1834-236F-C3D0B5E34D3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ဒေါ်ပြည့်ဖြိုးမြင့်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၅/စကန(နိုင်)၂၀၀၆၉၆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F53058-000C-12D8-C7C0-80681B3DB64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ဦးဝင်းလတ်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၈/ပခက(နိုင်)၁၉၂၅၉၀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BFF99C-A6CA-4527-6DAA-06045FC9F0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ဦးရာဂျူး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၇/ဖမန(စ)၀၀၀၅၁၆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3FE4528-E291-76FD-DC38-50CC0607F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F7FEA9C-0228-62D4-F165-67F414CC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17" y="826967"/>
            <a:ext cx="1097280" cy="29398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FAA788F-5F28-F7CB-FB7D-E1E126F08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66239"/>
            <a:ext cx="1097280" cy="29398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6AB53CF-DDF5-1FF8-5375-CAA8DC2AA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85323"/>
            <a:ext cx="1097280" cy="29398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0C254D0-F4DE-678E-B81C-1CEE9062C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61742"/>
            <a:ext cx="1097280" cy="29398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EDC3E9-D1C8-AB78-249A-9C72B9B0F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5761742"/>
            <a:ext cx="1097280" cy="29398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970ACF3-36AD-762F-9B02-0F6C5CCC6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25309"/>
            <a:ext cx="1097280" cy="29398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9014AAA-0DCD-D80A-1BF1-F3B43EAD82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33AD-C83B-0B24-92F8-77056FF2F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55514-5871-79D2-4C54-1C9397CF03A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B4A7B-BAFE-D527-5994-B53A819568F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- 01574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A29FC-B521-CACA-35E4-1FCC70B31F5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B40A1-C01F-9B53-E6FC-972C54C2C410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2F174-443D-5244-4B48-5CDAB7DF500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F2CF8-D469-C527-CFA0-E5BD64E51AC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7B7805-7165-6896-7A51-98A080425BA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963FC-A2CD-5582-4A94-884F7F0719D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356E6E-59E4-D666-D0FD-553CA38B69DB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ဒေါ်အေးအေးသိန်း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၉/မကန(နိုင်)၀၃၁၃၃၅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9FE4FB-79C6-FCFE-7865-D13916BC82C4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ဦးမိုးကျော်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၅/စကန(နိုင်)၂၃၇၇၈၁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B03BFC-3E68-9711-6B0C-11A38FE144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ဦးမြင့်မြတ်ထွန်း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၉/နထက(နိုင်)၂၂၄၈၀၃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EADC04-4248-7211-16C2-80F55DED11F9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ဦးမောင်ထွေး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၅/စကန(နိုင်)၁၆၀၉၉၇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40957F-979E-6668-24BC-7031239E492B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ဦးကျော်မင်းစိုး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၈/ရစက(နိုင်)၁၆၁၄၀၂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898E1F-5208-5B7C-36CF-A696453E8863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ဦးမျိုးမင်းသူ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၈/မဘန(နိုင်)၁၄၅၂၂၉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5714B2-CF18-9F0A-2A0B-CD551F892DC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ဒေါ်မြင့်မြင့်ခိုင်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၉/မကန(နိုင်)၀၄၇၇၉၇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462EA7-C9B8-3E58-78C6-C86BFD26BE8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ဦးဌေးအောင်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၈/မဘန(နိုင်)၁၂၆၀၅၈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B75B-563D-3023-EEDA-5D09EADD4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843868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92B2A-35FA-445D-E1B3-D55DC9B11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35" y="834223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7DE318-40A9-59CC-A1C2-178064543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17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0038C-B3F0-4C3B-AB9A-90D966688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35" y="3285323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CDCA13-2347-4B93-0D10-B24081A3A7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17" y="5743454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B59EEF-0C5F-DAEB-970C-A98D00C5B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35" y="5738553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73AD87-998F-7631-8C62-1A432A96E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41E595-0BE2-BAD2-0A6D-5CB1D23DC5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3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4FB90-1662-2D17-7CB4-39B6F0EF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E8F32-6955-C81B-CFC9-97789B60825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3E1581-5EB9-8017-4847-EB4D998E6E25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- 01582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0211F-EF1B-D660-04E6-E3B6C83E7ED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BBE57-0238-16B0-45C1-0C187592189F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4959B-483A-6758-BA83-01FE6BB6B4F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695809-888F-2698-0096-4BFC6D940E7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9B76D3-AA92-FC11-916B-4A455580A187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68F36-BB1F-F14C-66C1-9880BC34257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0E4FAD-6A1C-E721-54DF-AD89E6612F0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</a:t>
            </a:r>
            <a:r>
              <a:rPr lang="en-US" sz="1050" dirty="0">
                <a:latin typeface="Pyidaungsu" panose="020B0502040204020203" pitchFamily="34" charset="0"/>
                <a:cs typeface="Pyidaungsu" panose="020B0502040204020203" pitchFamily="34" charset="0"/>
              </a:rPr>
              <a:t>- </a:t>
            </a:r>
            <a:r>
              <a:rPr lang="my-MM" sz="1050" dirty="0">
                <a:latin typeface="Pyidaungsu" panose="020B0502040204020203" pitchFamily="34" charset="0"/>
                <a:cs typeface="Pyidaungsu" panose="020B0502040204020203" pitchFamily="34" charset="0"/>
              </a:rPr>
              <a:t>ဦးဟိန်းထက်အောင်</a:t>
            </a:r>
            <a:endParaRPr lang="en-US" sz="105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၉/မခန(နိုင်)၂၈၅၂၉၇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D352EE-4A67-A55E-5193-4CBDD804124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ဦးငြိမ်းချမ်းစိုး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၅/စကန(နိုင်)၃၁၆၄၈၂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0A0260-F139-6951-A76B-092307783D5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ဦးခင်မောင်ဆန်း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၅/စကန(နိုင်)၂၁၅၁၆၀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F3F996-597D-518D-A4A1-3BCDB2D8444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ဒေါ်စိုးစန္ဒါ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၉/ပကခ(နိုင်)၀၁၃၂၀၅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2B1403-E9CB-9D94-D80C-08EC3156B00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ဦးရွှေဝင်း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၅/ယမပ(နိုင်)၀၅၆၅၉၆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BCAC9-B743-CE2C-0E77-929B921CF854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ဦးမင်းသိန်းစိုး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၉/ခအဇ(နိုင်)၀၂၄၅၀၉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E53C03-BC01-5EF4-584B-01C255C1E6AC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ဦးအောင်ချစ်ဦး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၉/မခန(နိုင်)၁၆၈၇၇၀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373C79-2323-957B-192A-4FE6CC55B941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ဦးကစ္စနားကျန်း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၇/ဖမန(ပြု)၀၀၉၆၆၆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98E76-1E6A-204C-95EE-DD64D7959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843868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242DD-49A3-2D91-8C91-85336AF0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28" y="81117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2DDB0-F291-8BC4-129D-28C969B64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6C6ADE-5AF3-DE6E-646C-F0EB56B96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70155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F6FEC-1F0E-70E2-9FDF-1D9D970CF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803591-E19B-A752-9DEE-3BF1E45CC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5755616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2248D8-B248-73E1-5E08-8F4BB62DE8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8207021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0A9664-AC13-3875-D519-573A538D7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07021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6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9898-8489-2F88-E0DB-2E6699D7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B004D6-225A-46DD-E909-C517F0EF689F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0D0AF-F5A5-9D36-1685-76F545B7F392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1AB25-1FBA-AE52-A916-33C44760B709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12C9E-4AC6-5C3F-4E99-4362755539D4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16852-2433-D9ED-9FEC-9791ED02AA53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C0FF5F-14A9-882D-4B9A-F043A5396901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4E0884-A4A9-92C3-39D4-2B7F03815924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F462E-FA1F-80C2-275E-E665FD8BBF8C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5BE302-7CF1-19F2-D38D-71F1950FF63C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ဦးတင်ကိုကို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၉/နထက(နိုင်)၁၉၇၅၇၄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020D0-9670-86C6-FF7E-AEC3D1205C5A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ဦးအောင်မျိုးဇော်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၅/ကသန(နိုင်)၁၄၉၅၉၂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10B761-35B6-713B-195D-7BCF1FD6EAF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ဒေါ်ချစ်စီထွန်း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၅/စကန(နိုင်)၂၉၆၀၀၆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809AAF-504E-E7D8-E20F-415F13C5F3A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ဦးမင်းနိုင်ထွန်း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၉/နထက(နိုင်)၁၇၂၃၈၇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2449A-57D9-C6FC-83BE-8BD59BFEE6E0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ဦးဟိန်းထက်အောင်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၅/စကန(နိုင်)၂၇၉၄၉၁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EE08D8-4BE0-E3DC-B8D7-4CADE917765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ဦးနေမျိုးအောင်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၅/ဘတလ(နိုင်)၁၄၃၂၃၂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C0A8E7-B5FA-6746-B01F-93D5986DE2CD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ဦးကျော်ကျော်အောင်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၉/မရတ(နိုင်)၀၀၁၉၆၈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9F470-185A-5DF4-BE22-EEEB0B46CCA8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ဦးအောင်နေလင်း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၅/စကန(နိုင်)၁၇၈၈၀၉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6A9C3-E6CD-0843-2C05-209296B89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64B7D-B326-AED0-9772-82B28DA5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03" y="855699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3A067-2B6C-E97D-F798-AF4A5ECAA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30543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88F5B9-6F9A-2A33-937F-9808E7C50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51867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8FB5CB-B085-73AB-2523-309EAA1F7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1549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F2C8A4-0585-529A-CE80-B04B5A4CB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03" y="5715499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4FE67A-A88C-6F7E-A7C9-AB1D6CFE0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5D9E85-ECBD-A9D1-10F6-235C747E5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03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5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9B79-F3FB-DD2C-B39E-227411EAE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A53C0-F333-6DA1-0B10-E35FC238E60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9699E-B7A5-2DF0-A607-708B4CB2352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- 01598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5C752-C0FA-6EE0-33FA-C4D35A0E48C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</a:t>
            </a:r>
            <a:r>
              <a:rPr lang="en-US" sz="1050"/>
              <a:t>- 01600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4AB122-65C5-961D-B35F-7523D375F1C0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- 01599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29E2A1-B23C-5337-AD5D-2B38CB7C1329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ဒေါ်ဇာဇာထွေး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၅/စကန(နိုင်)၂၄၂၂၀၂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FC6ADD-19EB-19FB-25F4-76DF025D115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ဦးစိုးထက်အောင်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၅/မမတ(နိုင်)၀၈၈၁၈၃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57C07-8D65-FC3E-07AB-227680512BF1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FB7393-0EF6-1DCC-169D-570FB951C7D8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C7D332-E2BC-2A33-0C23-200724FF26FF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749CB2-C3D6-C388-FD9B-1D14EAF09FD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5C0BA3-22BB-41CA-4349-95F67BCCA0FF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ဦးစည်သူလွင်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၉/မကန(နိုင်)၁၅၁၉၈၇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E090E7-3B75-AE90-323A-BA96CBF1EF57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ဦးကျော်ဇင်ဦး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၅/ခဥန(နိုင်)၀၈၀၃၄၁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19596-530E-ECFF-72BD-3BF1C6FA3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856170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7FCD2D-29F9-1880-10D9-CC10D0177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34834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3EA2B6-C524-67C0-D09E-0291DDE89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3305430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3613A-619F-6DFD-6FF6-2E067D049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305430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1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0E19B-A9B9-F2C2-BD2E-D344549B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601D5A-1394-C1E9-8BA7-A8E4A5505291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E02A-88DD-9509-16B3-7775F43D1EAF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35E40-EF5F-7C31-69C1-08F72DCCD43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26B26-1FD9-2434-2444-9456762E9E1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EEAC86-8E09-5B55-F247-7E1B7B2CF928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CAC65-5FC2-E677-E5B6-AE8E5986568B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D76133-9A2D-84EB-7132-45AC2FDC8572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DDBA-470A-D15C-4143-C8F22ABD4361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13F213-331B-A6A1-8B97-10D66007AAD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ဒေါ်မေသူနိုင်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၉/မလန(နိုင်)၁၇၅၁၃၄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70316-14B9-41A1-2D43-88C461B51EE1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ဦးရဲပို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၅/ရဘန(နိုင်)၂၁၉၁၉၁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2C6284-7A43-FC47-088F-C05D8942681B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ဦးသိန်းဌေးအောင်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၉/ခမစ(နိုင်)၀၅၁၆၆၇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868811-44D8-4F0A-9854-9A3071B1082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ဦးရန်နိုင်စိုး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၉/မလန(နိုင်)၁၇၈၇၃၂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24062-FA0E-CA2D-1600-6AD6F85B32D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ဦးတင်စိုးမင်း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၉/ကပတ(နိုင်)၂၂၁၇၇၈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987EDD-228B-BB31-D6DE-1C68E6B285E5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ဦးဝေယံအောင်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၅/စကန(နိုင်)၃၃၃၄၃၆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94572-BC47-D982-A7DB-E9F7B13FF274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ဦးအောင်နိုင်ဦး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၉/မကန(နိုင်)၁၀၀၆၀၃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E0CEA-50F4-9C83-4B76-85B9D04B9E4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ဦးသိန်းသန်းတိုး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၅/စကန(နိုင်)၃၃၆၈၃၁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55761-4920-4C53-9D89-51B7A435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C1CA7-92F8-C2F4-7E8E-5A0C943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16" y="834223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17435-9B1E-A504-B3F1-32C4BFBC8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1DA78-18BF-394C-AA45-61F1671FB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23" y="3281960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D7C53-86AB-040C-5E96-C9506A606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91635-2FA4-2906-A55C-854FD6B8F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22" y="571066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F70199-1924-0A13-6079-EFA35BE8E4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84319-5551-15B9-EB31-E90198BB0F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E7A7-CEBA-12A7-E358-66953FE2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4C2DFB-D1BB-45A6-2781-50836011C918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AD455-8C9A-9F33-8033-89FD50A1255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CF08D-ED86-9B6E-EBFF-D324173BD8D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2800D-DE19-10A5-C241-D5F8042A36E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A613A9-A246-6552-2111-25FE0016FF50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20B071-F353-3C84-EF4E-A2D0D46EE248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9BF5D-E3BD-4B25-DDE7-B8B256297086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C2416-1E73-AE1B-FEA2-0F31A6195366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71065A-332F-F556-E506-4990D6AEF54D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ဒေါ်ထက်မွန်ကျော်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၅/ရဘန(နိုင်)၂၄၂၃၀၈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2702A0-AE51-5528-D4B0-F84ACDCA585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ဦးအောင်ဆန်းဦး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၅/စကန(နိုင်)၂၂၂၁၂၃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A305DA-F67F-B497-1F67-416CE35F96C5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ဒေါ်ဇင်ဇင်နွယ်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၅/စကန(နိုင်)၂၁၆၄၇၁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0C0816-AE40-AA7A-BCC3-54392DE54127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ဦးဝင်းညွန့်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၉/မကန(နိုင်)၀၁၇၁၁၅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441BF-932E-3E6E-F95B-8D425A1FCDA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ဦးအောင်နိုင်ဦး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၅/စကန(နိုင်)၂၀၂၁၆၂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3F5CD8-0174-06EA-BE54-0CC7E215F1D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ဦးမြင့်မောင်မောင်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၈/ထလန(နိုင်)၀၄၆၃၇၁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49538C-AE2B-C129-F0D5-72167D42DF67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ဦးဇော်လင်းထွန်း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၅/ကဘလ(နိုင်)၁၅၆၄၇၄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EAFA7-8764-E9B7-7444-69E20057B059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ဦးမြတ်ထွန်း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၅/စကန(နိုင်)၁၈၂၂၂၉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B1342-5324-43EF-C31B-271427467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222A1-C88C-3C65-8FC0-3EBE41C35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5680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3636E1-C1AC-0FF3-5253-3AC7DF82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DEEED-D96A-4F55-67E6-B6EA2FFA7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79915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006CF-9314-2966-A294-7F69A6140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2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E8B43D-FBB4-DA89-BB56-992B9BEF9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85" y="571066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5D3761-19E1-1B12-0D4E-8E1FB42DFB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44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7E110B-E286-6B34-91B7-DBC8170A6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2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260E-D9CA-BEF1-86BF-5606D7B7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1F180-61B1-5A56-D60B-D630D6A14B4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F30C1-11EA-F23E-DD54-8201C54E30B1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F62E6-1A0F-C1BC-3A74-4F778EFDBB6C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3884B-08AE-9AD2-8853-2E11CE2CE2C7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85DC8-ACF6-9E0D-1FE3-9C583BE7C5B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FE40C-AC5D-7B04-8F27-9E61C64B638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4A102-0D41-54D3-8C57-FB8A442F8F1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- 01527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7F8797-6FBC-393A-CE42-A8C6FA29A2A9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E3EDD8-40AD-1268-C979-DFA15748F61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ဦးရှင်းသန့်နိုင်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၉/အမဇ(နိုင်)၀၈၄၂၀၂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3A4A92-6D30-0471-9994-1EAE2C0B1539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ဦးလင်းသူ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၅/ကလထ(နိုင်)၃၀၃၄၄၆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E3989D-8377-746C-1D94-A4EB72EF6B57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ဦးဘဌေး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၁၄/ဇလန(နိုင်)၁၂၂၈၂၅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EFDC8A-11FC-1335-99EE-0F4F74C9B536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ဒေါ်နန်းအိန္ဒြာထွေး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၉/အမဇ(နိုင်)၀၆၇၉၉၀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5CCD7A-B570-D4E2-0D56-8A2AAD867EC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ဦးမြင့်မြတ်ကျော်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၅/စကန(နိုင်)၂၄၁၉၁၀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54233-C525-9998-D067-C680557A698E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၉/မထလ(နိုင်)၂၃၈၄၂၈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506AC8-96B7-3825-2C96-1E85A687F5A1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ဦးဟိန်းထက်ဇင်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၁၂/ဥကမ(နိုင်)၂၈၄၃၀၆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C7B1F9-D2AF-8ACE-B5EF-CF9DC58BD2C6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ဒေါ်အေးသန်း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၅/စကန(နိုင်)၁၇၁၁၆၀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68F52-8E69-BEAD-A308-A67A806C7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D276F5-FFF2-1AD4-BB41-F29F7A021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EB3FC4-8161-9F94-577C-624C1B44B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937043-6191-9DE6-5422-667E8715D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3282960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F6DFA8-3AB9-3FF7-CAF1-D58286B19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3A0F74-B87B-2358-07ED-5728654EC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5710661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BC7008-055B-3FA3-3E89-9ECC82CE2D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77D4E-0E9E-8641-8520-C5652D6DF9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0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9805-DA06-6E17-E68D-576B285A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3D947-AA54-0001-3C48-57F9F5BC1296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5045C-9C23-7318-85C2-62A9F1717CBB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9C6DC-D81A-98F5-6BEA-D2B3EEEE692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131E5-61DE-71F0-2C15-518A91A8732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5694DF-D0F3-2048-4F65-CF45B8E03E49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B2F16B-4DE0-CD2F-B114-81BA38125B65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9BE3FC-3DC3-F18F-6502-EE204DF2FE13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- 01535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3B74DC-9514-C8C2-BD90-48148F985F54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B8B2C-C1B6-6BA6-2639-9F4147A8613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ဦးလမင်းတိုး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၉/မဟမ(နိုင်)၀၆၈၁၇၃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88AC2B-76A9-B54D-1E8D-D146013039F3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ဦးခင်မောင်မြင့်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၁၂/သကတ(နိုင်)၂၄၄၅၁၁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55F541-60A6-7D85-14D7-EE571BE23928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ဦးရန်နိုင်အောင်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၁၃/မဆတ(နိုင်)၀၆၇၈၆၉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656843-351C-5AD3-BA5C-2937AB9DE69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ဦးလှသိန်း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၁၂/မဂတ(နိုင်)၁၁၄၆၁၁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02DFFD-1FEC-C33D-1FB1-B6C117BEB3F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ဦးရန်နိုင်ဦး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၉/ခအဇ(နိုင်)၀၄၉၁၂၂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B19AB-4F06-824A-B005-789543298B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ဒေါ်ကြူကြူသင်း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၉/ငဇန(နိုင်)၁၁၈၃၉၅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CE1400-A97A-80BB-EBBC-2E7D7FAE0970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ဒေါ်ရှိန်းစိမ်း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၄/မတန(နိုင်)၀၄၃၂၀၀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9D9CE-8860-5A0D-4677-58C326BBFE5C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ဦးစိမ်းသူ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၉/မနတ(နိုင်)၀၄၇၄၁၅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0372F-8C15-111E-2DAE-FD4B30BC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55699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D3F7D-C454-408E-A45F-A5C5BB65E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39129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23BF9-113C-E101-C86C-516CFCFA0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7142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25637-181F-E9CD-78B6-F19CB0D4A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3287142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371830-16E2-1014-06A1-5088F3D13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571549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47AEAB-CD33-507B-791F-C0661D3C0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5715499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89D510-B664-54BB-0FC8-B74C447E84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18" y="8207021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7E9512-33B6-CA66-CF92-7D1F32CE29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56" y="8187067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8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AFAD-1777-DE30-F76A-7FA7D332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83401-F6B0-CA6A-E59C-40C550119583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E2F04-68CD-B4CF-BAFA-C86A10E0DEB7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77F20-F7BD-6C8E-63C9-FE2B079F479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44742-931D-6DC3-D797-4868A0CD788B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CB9F56-5D05-5B0C-7CFE-620D5BA94522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D999F8-A55D-7F5F-8FD5-351A29031C8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01E27-BE57-C263-58CE-43AC77C72048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69D21-B67A-7B09-FE79-11BD0C7EA8AF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61E524-9398-4A9A-0E47-042D3AB9F680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ဦးဇော်မင်းဦး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၁၂/ဗဟန(နိုင်)၁၁၄၁၉၆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491BD-5EE8-257E-143D-EAC2FC500EA7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ဦးကျော်ရှင်းနိုင်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၁၂/ဒဂတ(နိုင်)၁၂၆၇၅၀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682D9E-DCA7-CEED-CFF1-B68FC85FBAC9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ဦးအေးမြင့်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၁၂/တမန(နိုင်)၁၃၂၆၇၅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223149-7F9E-B806-214D-B36F7E9DCB45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ဦးကျော်လင်းဦး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၅/စကန(နိုင်)၃၀၉၇၄၇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984539-0759-EEA1-2428-7F13A9008EB8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၁၂/ဒဂတ(နိုင်)၁၂၇၈၇၈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C1740B-92DA-A579-0EDE-D65D31EFBE47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ဦးမြတ်သူရ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၅/စကန(နိုင်)၁၅၇၀၆၈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9BF58A-32B7-EF2A-C5BB-3F66DFE1D976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ဒေါ်ဇင်မေနှင်း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၅/စကန(နိုင်)၁၈၉၉၈၀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A2CC49-6B42-B59E-EFDF-AD7C6D671253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ဒေါ်ထွေးငယ်ထွန်း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၉/မဟမ(နိုင်)၀၆၇၅၆၁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FC82A-D03A-2967-A672-ACBC9B8D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43868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DAFED-DB93-C7E4-3F90-ECDB0BBC0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28" y="826967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E240A-E4AA-AB1D-43DF-AFCC615BA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87142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8D9ECE-C610-2748-AA4E-55AAD0BC4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16" y="3287142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156E03-7799-F553-9A69-5E5B44D12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85" y="5761742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42E86F-A4C6-4495-959E-EE9562AE0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44" y="5761742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91CD6D-F31D-A6E3-E833-9892D140A1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85" y="8225309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592A28-DD46-0595-34E5-8F047E2DC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44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1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781E0-29FF-42F1-7DEC-25F3DF2F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D38F7-46D9-A825-FA76-B042FA3CEB1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A03A2-93D2-DF65-4949-E08ED87F0788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1B88C-75D2-3910-3D60-C7FF06F52A0D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0B5CAF-C5AB-3B80-5259-7776D1CE86E2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E9B452-5838-CA63-D6A5-0EB6ECB39755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48E1E5-9F18-07D2-2C8B-BCA9836E7D43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6AF670-4703-8458-5852-F03ADF03C76B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63F6C-DABE-0C69-3108-44FE99BA4C95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24B4C1-2B52-F8C1-6657-2A5B35AFD3D1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ဒေါ်နှင်းနှင်းဝေ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၉/မဟမ(နိုင်)၀၇၇၄၇၈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096ADA-257A-24FC-D160-B16250A6283D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ဒေါ်အေးအေးသင်း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၉/ခအဇ(နိုင်)၀၁၉၂၈၅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C36F0-C104-7BCB-92F3-289E6FB8824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ဦးစိမ်မူရိသ်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၇/ဖမန(နိုင်)၂၀၈၂၀၄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70EF5-31D2-AC33-8224-1BD267C67713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ဦးတင်ဇော်လင်း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၉/စကန(နိုင်)၀၅၄၁၁၇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D5273-372D-AA74-5D33-FCBF94749E7A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ဦးဘိုဘိုလေး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၁၃/နခန(နိုင်)၁၀၈၇၄၈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B0151-F276-F02B-2A32-13F45461DC3A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ဦးမိုးမင်းထက်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၅/စကန(နိုင်)၂၅၁၁၃၆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7A7F2-9705-777A-2E9A-9251E997C0BA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ဦးကျော်ကျော်အောင်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၁၃/နခန(နိုင်)၁၁၆၁၆၄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40D588-C439-AFAC-DADA-070F3C5389DD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ဦးဖြိုးဝေ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၉/ငဇန(နိုင်)၁၄၀၈၁၅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278E3-B495-995A-35A9-08525B746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862156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63564-3991-2F35-1574-0384F0B00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28" y="834223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3553CA-AA4C-B801-59C9-1580FE2D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6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2C984A-795F-BD09-FEC5-93D2BDE5A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40" y="3290766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34CE73-4001-F126-0EC6-AE1227BEC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27" y="5715499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3F06E6-F952-F31C-9AC4-FEB790A5C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05" y="5733787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E83F4-708E-6C93-2A5D-16DABB853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27" y="8207021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90CA87-05F6-889B-5835-A2DC93DA64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05" y="8205355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506B-CF43-AA7E-C1AE-098FA98E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B1EFB-464D-620D-2244-EE4A1144382A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65D65-A619-5AFF-0DD5-46FDF37AC669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- 01558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885C2-4990-B746-668F-E2D956B4F351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576F1-2F5D-4187-D108-8D77114FE55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81C853-9729-F19D-A399-1FD5A71379FC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00EAF-E921-AFB5-B6D2-EC4CD895549F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4208B2-9CF7-3DFA-8B48-8C1040146B6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722E8-ACCF-B816-9CC4-C767AF5DE410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DF002F-0E3D-382E-F469-6810AB86A002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ဦးဒီမို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၅/စကန(နိုင်)၂၃၉၅၂၉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778F24-8C25-7F76-3180-D55E7450EB75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</a:t>
            </a:r>
            <a:r>
              <a:rPr lang="my-MM" sz="1050" dirty="0"/>
              <a:t>ဦးထွန်းနိုင်ဦး</a:t>
            </a:r>
            <a:r>
              <a:rPr lang="en-US" sz="1050" dirty="0"/>
              <a:t> </a:t>
            </a:r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၅/စကန(နိုင်)၂၇၄၆၁၁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CA7BAB-FC87-2E4F-5328-8C37179C238A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ဦးစိုးမိုးနိုင်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၁၂/ဗတထ(နိုင်)၀၄၆၀၃၁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D7F6C6-DC4E-2B94-CB5D-F67BDA578482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ဦးတင်မောင်ဝင်း။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၁၁/ကဖန(နိုင်)၀၅၅၅၀၆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4BD856-528A-B271-8EC5-BD30794F6035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ဒေါ်ဆန်းညွန့်ဌေး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၅/ပလန(နိုင်)၀၇၁၆၁၇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8B4550-7569-496E-8B05-8D85C30A56BD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ဦးအောင်ဇော်ထူး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၉/မခန(နိုင်)၂၁၀၁၂၉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6E258-6283-3C2B-AA34-3199265C4B1E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ဦးဟန်မြင့်ထွန်း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၉/မဟမ(နိုင်)၀၃၁၃၀၇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F17363-223F-532A-5806-9FA56CF3A2AE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ဦးဝင်းမြင့်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၉/မရတ(နိုင်)၀၅၉၁၇၉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35D24-513D-29AF-9E7F-609C18D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843868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0E6B5-5AD6-D809-0C00-984DCEA3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817134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DF55B-B23B-C6D2-D863-9FB0801D4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38" y="3266239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3C24D-B448-5DCD-6A3D-A5E1C4843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3266239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AA6B02-8C1C-A9F1-A3AE-6DCC7C007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50" y="5743454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057AA8-6DE2-3943-0C6C-0F6C09858F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16" y="5748249"/>
            <a:ext cx="1097280" cy="293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92F21A-3F8C-B55B-0394-B87AC9873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7" y="8207021"/>
            <a:ext cx="1097280" cy="2939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15BDB7-A21C-D3CF-9680-635691317A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37" y="8201436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7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4707-C08C-F106-AE82-000941BC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80ACC-3559-5D19-F795-06E3F1B84DDE}"/>
              </a:ext>
            </a:extLst>
          </p:cNvPr>
          <p:cNvSpPr txBox="1">
            <a:spLocks noChangeAspect="1"/>
          </p:cNvSpPr>
          <p:nvPr/>
        </p:nvSpPr>
        <p:spPr>
          <a:xfrm>
            <a:off x="1295169" y="12785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CF8EA-2440-9B51-853B-0003F4C98894}"/>
              </a:ext>
            </a:extLst>
          </p:cNvPr>
          <p:cNvSpPr txBox="1">
            <a:spLocks/>
          </p:cNvSpPr>
          <p:nvPr/>
        </p:nvSpPr>
        <p:spPr>
          <a:xfrm>
            <a:off x="4679719" y="1278544"/>
            <a:ext cx="842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 - 01566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87C34-DAB4-567D-129D-2A3B1DC03FA4}"/>
              </a:ext>
            </a:extLst>
          </p:cNvPr>
          <p:cNvSpPr txBox="1"/>
          <p:nvPr/>
        </p:nvSpPr>
        <p:spPr>
          <a:xfrm>
            <a:off x="4682894" y="372964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5D00C-2103-8F4E-3C3B-3951456D5B69}"/>
              </a:ext>
            </a:extLst>
          </p:cNvPr>
          <p:cNvSpPr txBox="1"/>
          <p:nvPr/>
        </p:nvSpPr>
        <p:spPr>
          <a:xfrm>
            <a:off x="4682894" y="618901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A10F1-644E-D1E8-60E7-F13D67579B27}"/>
              </a:ext>
            </a:extLst>
          </p:cNvPr>
          <p:cNvSpPr txBox="1"/>
          <p:nvPr/>
        </p:nvSpPr>
        <p:spPr>
          <a:xfrm>
            <a:off x="129516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F0A1D5-BE06-5C12-A58E-0A0420D3D81E}"/>
              </a:ext>
            </a:extLst>
          </p:cNvPr>
          <p:cNvSpPr txBox="1"/>
          <p:nvPr/>
        </p:nvSpPr>
        <p:spPr>
          <a:xfrm>
            <a:off x="1295169" y="618233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C4E6A-9465-8F81-5898-F8BB2580708E}"/>
              </a:ext>
            </a:extLst>
          </p:cNvPr>
          <p:cNvSpPr txBox="1"/>
          <p:nvPr/>
        </p:nvSpPr>
        <p:spPr>
          <a:xfrm>
            <a:off x="1299222" y="3727804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64B-A752-CAEE-93E3-71487EE98B5A}"/>
              </a:ext>
            </a:extLst>
          </p:cNvPr>
          <p:cNvSpPr txBox="1"/>
          <p:nvPr/>
        </p:nvSpPr>
        <p:spPr>
          <a:xfrm>
            <a:off x="4679719" y="8641697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 - 01572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2E9196-FC66-D17F-F4EC-5EF6E0AC4907}"/>
              </a:ext>
            </a:extLst>
          </p:cNvPr>
          <p:cNvSpPr txBox="1"/>
          <p:nvPr/>
        </p:nvSpPr>
        <p:spPr>
          <a:xfrm>
            <a:off x="95795" y="153361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ဦးဇော်ရဲနောင်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၅/ပလန(နိုင်)၁၂၇၇၆၀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15CCD0-E71D-167A-11AE-06285F24F356}"/>
              </a:ext>
            </a:extLst>
          </p:cNvPr>
          <p:cNvSpPr txBox="1"/>
          <p:nvPr/>
        </p:nvSpPr>
        <p:spPr>
          <a:xfrm>
            <a:off x="95795" y="398457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ဦးဝင်းမင်းထွန်း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၇/ပခန(နိုင်)၂၃၇၃၉၃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20187E-0F7C-FF10-E4F5-F9724E6B7F0C}"/>
              </a:ext>
            </a:extLst>
          </p:cNvPr>
          <p:cNvSpPr txBox="1"/>
          <p:nvPr/>
        </p:nvSpPr>
        <p:spPr>
          <a:xfrm>
            <a:off x="92198" y="643553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ဦးမိုးမြင့်သူ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၉/ပကခ(နိုင်)၀၅၇၈၄၄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82848B-5139-138F-CB0D-4F0D21C49ACF}"/>
              </a:ext>
            </a:extLst>
          </p:cNvPr>
          <p:cNvSpPr txBox="1"/>
          <p:nvPr/>
        </p:nvSpPr>
        <p:spPr>
          <a:xfrm>
            <a:off x="92198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ဦးရာဇာစိုး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၅/စကန(နိုင်)၃၀၀၉၆၆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E252CC-5F89-8B2E-9C69-E572611E3D89}"/>
              </a:ext>
            </a:extLst>
          </p:cNvPr>
          <p:cNvSpPr txBox="1"/>
          <p:nvPr/>
        </p:nvSpPr>
        <p:spPr>
          <a:xfrm>
            <a:off x="3517505" y="8886497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ဦးဇော်မျိုးသူ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၉/နထက(နိုင်)၂၀၇၄၀၁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6809DA-39AB-EA68-5BFD-9D151B63B689}"/>
              </a:ext>
            </a:extLst>
          </p:cNvPr>
          <p:cNvSpPr txBox="1"/>
          <p:nvPr/>
        </p:nvSpPr>
        <p:spPr>
          <a:xfrm>
            <a:off x="3517505" y="6442215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ဦးသူရရွှေ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၅/စကန(နိုင်)၂၃၃၆၀၁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6B98A9-10F7-431E-EE36-0C41EF1F53D2}"/>
              </a:ext>
            </a:extLst>
          </p:cNvPr>
          <p:cNvSpPr txBox="1"/>
          <p:nvPr/>
        </p:nvSpPr>
        <p:spPr>
          <a:xfrm>
            <a:off x="3513908" y="3997933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ဦးချစ်ချစ်ဝင်း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၈/မခက(နိုင်)၁၆၈၈၃၉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3D1625-8A0C-2F5D-EFDE-E4DFF30F3E74}"/>
              </a:ext>
            </a:extLst>
          </p:cNvPr>
          <p:cNvSpPr txBox="1"/>
          <p:nvPr/>
        </p:nvSpPr>
        <p:spPr>
          <a:xfrm>
            <a:off x="3476748" y="1553651"/>
            <a:ext cx="32482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အမည</a:t>
            </a:r>
            <a:r>
              <a:rPr lang="en-US" sz="1050" dirty="0"/>
              <a:t>်	- </a:t>
            </a:r>
            <a:r>
              <a:rPr lang="my-MM" sz="1050" dirty="0"/>
              <a:t>ဦးသူရိန်ထွန်း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မှတ်ပုံတင်အမှတ</a:t>
            </a:r>
            <a:r>
              <a:rPr lang="en-US" sz="1050" dirty="0"/>
              <a:t>်	- </a:t>
            </a:r>
            <a:r>
              <a:rPr lang="my-MM" sz="1050" dirty="0"/>
              <a:t>၉/အမရ(နိုင်)၂၀၃၄၇၅</a:t>
            </a:r>
            <a:endParaRPr lang="en-US" sz="1050" dirty="0"/>
          </a:p>
          <a:p>
            <a:pPr>
              <a:lnSpc>
                <a:spcPts val="1600"/>
              </a:lnSpc>
              <a:spcAft>
                <a:spcPts val="600"/>
              </a:spcAft>
              <a:tabLst>
                <a:tab pos="1254125" algn="l"/>
                <a:tab pos="2055813" algn="l"/>
              </a:tabLst>
            </a:pPr>
            <a:r>
              <a:rPr lang="en-US" sz="1050" dirty="0" err="1"/>
              <a:t>သက်တမ်းကုန်ဆုံးရက</a:t>
            </a:r>
            <a:r>
              <a:rPr lang="en-US" sz="1050" dirty="0"/>
              <a:t>်	- </a:t>
            </a:r>
            <a:r>
              <a:rPr lang="my-MM" sz="1050" dirty="0"/>
              <a:t>၂၃</a:t>
            </a:r>
            <a:r>
              <a:rPr lang="en-US" sz="1050" dirty="0"/>
              <a:t>/၁၁/၂၀၂၆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673A4-6900-7705-6E7D-B03647682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837411"/>
            <a:ext cx="1097280" cy="29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C1FD0-4792-C684-80BF-04EC1D1DB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72" y="837411"/>
            <a:ext cx="1097280" cy="29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21CCC-E442-0638-FB1C-11C82E3A8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3284527"/>
            <a:ext cx="1097280" cy="29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EF838-BF58-EB4F-5DC9-788994280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84" y="3284527"/>
            <a:ext cx="1097280" cy="293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352F4E-FD72-C979-F099-4CFCF333C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5733787"/>
            <a:ext cx="1097280" cy="29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29D78A-FF44-4516-09FD-C6A23A132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56" y="5733787"/>
            <a:ext cx="1097280" cy="293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FC251-7D34-F604-0309-BC0C1C83F7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8207021"/>
            <a:ext cx="1097280" cy="29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58B798-87AB-C8EF-2E18-FD463E143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84" y="8197017"/>
            <a:ext cx="1097280" cy="2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9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1122</TotalTime>
  <Words>5777</Words>
  <Application>Microsoft Office PowerPoint</Application>
  <PresentationFormat>A4 Paper (210x297 mm)</PresentationFormat>
  <Paragraphs>412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Pyidaungsu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Hlaing Phyo</dc:creator>
  <cp:lastModifiedBy>thanwannahtun</cp:lastModifiedBy>
  <cp:revision>77</cp:revision>
  <cp:lastPrinted>2025-11-15T17:25:05Z</cp:lastPrinted>
  <dcterms:created xsi:type="dcterms:W3CDTF">2025-11-09T17:33:51Z</dcterms:created>
  <dcterms:modified xsi:type="dcterms:W3CDTF">2025-11-19T10:17:17Z</dcterms:modified>
</cp:coreProperties>
</file>